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156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035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698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208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812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5431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645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063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5058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068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7359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9B339-7DEF-4C14-B24C-ABEE1053F1BA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2D66A-C7AA-4A93-ADAF-62519631C04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1514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00075"/>
          </a:xfrm>
        </p:spPr>
        <p:txBody>
          <a:bodyPr>
            <a:normAutofit fontScale="90000"/>
          </a:bodyPr>
          <a:lstStyle/>
          <a:p>
            <a:r>
              <a:rPr lang="en-IE" dirty="0" err="1" smtClean="0"/>
              <a:t>Wifi</a:t>
            </a:r>
            <a:r>
              <a:rPr lang="en-IE" dirty="0" smtClean="0"/>
              <a:t> Printing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4301" y="2022438"/>
            <a:ext cx="9144000" cy="645458"/>
          </a:xfrm>
        </p:spPr>
        <p:txBody>
          <a:bodyPr>
            <a:normAutofit/>
          </a:bodyPr>
          <a:lstStyle/>
          <a:p>
            <a:pPr algn="l"/>
            <a:r>
              <a:rPr lang="en-IE" dirty="0" smtClean="0"/>
              <a:t>Enter the following URL: https://</a:t>
            </a:r>
            <a:r>
              <a:rPr lang="en-IE" dirty="0" smtClean="0"/>
              <a:t>papercut.mic.ul.ie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7" y="2667896"/>
            <a:ext cx="5172075" cy="3271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8030" y="2998569"/>
            <a:ext cx="2592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Enter your ID number as your Username.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6878030" y="4087632"/>
            <a:ext cx="2969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Enter your Password – the same as your email/</a:t>
            </a:r>
            <a:r>
              <a:rPr lang="en-IE" dirty="0" err="1" smtClean="0"/>
              <a:t>moodle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6985606" y="5084362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Click Log in</a:t>
            </a:r>
            <a:endParaRPr lang="en-IE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507916" y="3620112"/>
            <a:ext cx="1247886" cy="683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1"/>
          </p:cNvCxnSpPr>
          <p:nvPr/>
        </p:nvCxnSpPr>
        <p:spPr>
          <a:xfrm flipH="1">
            <a:off x="5432613" y="4549297"/>
            <a:ext cx="1445417" cy="197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37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88" y="630141"/>
            <a:ext cx="6477918" cy="2895256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2181340" y="1729648"/>
            <a:ext cx="5871990" cy="451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84684" y="1360316"/>
            <a:ext cx="186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Click Submit a Job</a:t>
            </a:r>
            <a:endParaRPr lang="en-I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58" y="3646583"/>
            <a:ext cx="5816906" cy="28093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2318" y="4660135"/>
            <a:ext cx="48213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Select the printer,</a:t>
            </a:r>
          </a:p>
          <a:p>
            <a:r>
              <a:rPr lang="en-IE" dirty="0" smtClean="0"/>
              <a:t> Mono </a:t>
            </a:r>
          </a:p>
          <a:p>
            <a:r>
              <a:rPr lang="en-IE" dirty="0" smtClean="0"/>
              <a:t>    or </a:t>
            </a:r>
          </a:p>
          <a:p>
            <a:r>
              <a:rPr lang="en-IE" dirty="0" smtClean="0"/>
              <a:t>Colour</a:t>
            </a:r>
          </a:p>
          <a:p>
            <a:r>
              <a:rPr lang="en-IE" dirty="0" smtClean="0"/>
              <a:t>When finished click on Print options and account </a:t>
            </a:r>
          </a:p>
          <a:p>
            <a:r>
              <a:rPr lang="en-IE" dirty="0" smtClean="0"/>
              <a:t>Selection.</a:t>
            </a:r>
            <a:endParaRPr lang="en-IE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492347" y="4660135"/>
            <a:ext cx="4065224" cy="545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633384" y="5122334"/>
            <a:ext cx="4276727" cy="540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21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13" y="243863"/>
            <a:ext cx="5749312" cy="3219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38930" y="506776"/>
            <a:ext cx="370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Click browse to choose the document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7138930" y="1853588"/>
            <a:ext cx="2660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Click upload and complete</a:t>
            </a:r>
            <a:endParaRPr lang="en-IE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047743" y="2222920"/>
            <a:ext cx="1179322" cy="499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8298" y="4450814"/>
            <a:ext cx="5950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Proceed to the nearest printer to release the your documents.</a:t>
            </a:r>
            <a:endParaRPr lang="en-IE" dirty="0"/>
          </a:p>
        </p:txBody>
      </p:sp>
      <p:sp>
        <p:nvSpPr>
          <p:cNvPr id="3" name="TextBox 2"/>
          <p:cNvSpPr txBox="1"/>
          <p:nvPr/>
        </p:nvSpPr>
        <p:spPr>
          <a:xfrm>
            <a:off x="1101687" y="5354198"/>
            <a:ext cx="8600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If you are not on campus and wish to upload a document please go to the following site:</a:t>
            </a:r>
          </a:p>
          <a:p>
            <a:endParaRPr lang="en-IE" b="1" dirty="0">
              <a:solidFill>
                <a:srgbClr val="FF0000"/>
              </a:solidFill>
            </a:endParaRPr>
          </a:p>
          <a:p>
            <a:r>
              <a:rPr lang="en-IE" b="1" dirty="0">
                <a:solidFill>
                  <a:srgbClr val="FF0000"/>
                </a:solidFill>
              </a:rPr>
              <a:t>https://</a:t>
            </a:r>
            <a:r>
              <a:rPr lang="en-IE" b="1" dirty="0" smtClean="0">
                <a:solidFill>
                  <a:srgbClr val="FF0000"/>
                </a:solidFill>
              </a:rPr>
              <a:t>papercut.mic.ul.ie:9192</a:t>
            </a:r>
            <a:endParaRPr lang="en-I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04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61B651F3C89C46A0AEFAC5F5FE7F26" ma:contentTypeVersion="1" ma:contentTypeDescription="Create a new document." ma:contentTypeScope="" ma:versionID="ec223a337f0ecf5489c6c894cd21f68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961C910-435D-4CD2-8987-9B262ED81267}"/>
</file>

<file path=customXml/itemProps2.xml><?xml version="1.0" encoding="utf-8"?>
<ds:datastoreItem xmlns:ds="http://schemas.openxmlformats.org/officeDocument/2006/customXml" ds:itemID="{CFC672F4-6EF3-444F-9A38-744E60D6CAB4}"/>
</file>

<file path=customXml/itemProps3.xml><?xml version="1.0" encoding="utf-8"?>
<ds:datastoreItem xmlns:ds="http://schemas.openxmlformats.org/officeDocument/2006/customXml" ds:itemID="{60DB6146-0908-458F-98F9-D859FE294D65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96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Wifi Printing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 Printing</dc:title>
  <dc:creator>ICTHelpdesk</dc:creator>
  <cp:lastModifiedBy>ICTHelpdesk</cp:lastModifiedBy>
  <cp:revision>3</cp:revision>
  <dcterms:created xsi:type="dcterms:W3CDTF">2017-08-02T14:23:31Z</dcterms:created>
  <dcterms:modified xsi:type="dcterms:W3CDTF">2017-08-02T14:54:40Z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0x010100E361B651F3C89C46A0AEFAC5F5FE7F26</vt:lpwstr>
  </property>
</Properties>
</file>