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20457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02507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9450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3824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411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7499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64852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4501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5006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9294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216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8F9D0-97B3-49AC-B2EE-75362686E5C2}" type="datetimeFigureOut">
              <a:rPr lang="en-IE" smtClean="0"/>
              <a:t>02/08/2017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A5FBE-EA0E-4AC1-BCA6-BBE5D41BF59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941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8475" y="326297"/>
            <a:ext cx="8867887" cy="738710"/>
          </a:xfrm>
        </p:spPr>
        <p:txBody>
          <a:bodyPr>
            <a:normAutofit/>
          </a:bodyPr>
          <a:lstStyle/>
          <a:p>
            <a:r>
              <a:rPr lang="en-IE" sz="4400" dirty="0" smtClean="0"/>
              <a:t>Student Email / Login Info.</a:t>
            </a:r>
            <a:endParaRPr lang="en-IE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597" y="2000922"/>
            <a:ext cx="4543314" cy="4701091"/>
          </a:xfrm>
        </p:spPr>
        <p:txBody>
          <a:bodyPr>
            <a:normAutofit fontScale="92500" lnSpcReduction="20000"/>
          </a:bodyPr>
          <a:lstStyle/>
          <a:p>
            <a:r>
              <a:rPr lang="en-IE" b="1" dirty="0" smtClean="0"/>
              <a:t>To access your email you will need:</a:t>
            </a:r>
          </a:p>
          <a:p>
            <a:pPr lvl="0">
              <a:spcBef>
                <a:spcPts val="0"/>
              </a:spcBef>
            </a:pPr>
            <a:endParaRPr lang="en-IE" b="1" dirty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</a:pPr>
            <a:r>
              <a:rPr lang="en-IE" b="1" dirty="0">
                <a:solidFill>
                  <a:prstClr val="black"/>
                </a:solidFill>
              </a:rPr>
              <a:t>Email address</a:t>
            </a:r>
            <a:endParaRPr lang="en-IE" dirty="0" smtClean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</a:pPr>
            <a:r>
              <a:rPr lang="en-IE" b="1" dirty="0">
                <a:solidFill>
                  <a:prstClr val="black"/>
                </a:solidFill>
              </a:rPr>
              <a:t>Password</a:t>
            </a:r>
            <a:endParaRPr lang="en-IE" dirty="0" smtClean="0"/>
          </a:p>
          <a:p>
            <a:endParaRPr lang="en-IE" b="1" dirty="0" smtClean="0"/>
          </a:p>
          <a:p>
            <a:r>
              <a:rPr lang="en-IE" b="1" dirty="0" smtClean="0"/>
              <a:t>Access Microsoft Office 365 at:</a:t>
            </a:r>
          </a:p>
          <a:p>
            <a:r>
              <a:rPr lang="en-IE" dirty="0" smtClean="0">
                <a:solidFill>
                  <a:srgbClr val="FF0000"/>
                </a:solidFill>
              </a:rPr>
              <a:t>login.microsoftonline.com</a:t>
            </a:r>
          </a:p>
          <a:p>
            <a:r>
              <a:rPr lang="en-IE" sz="1800" dirty="0" smtClean="0"/>
              <a:t>*Tip: Save this as a favourite on your toolbar</a:t>
            </a:r>
          </a:p>
          <a:p>
            <a:endParaRPr lang="en-IE" b="1" dirty="0" smtClean="0"/>
          </a:p>
          <a:p>
            <a:r>
              <a:rPr lang="en-IE" b="1" dirty="0" smtClean="0"/>
              <a:t>To login, enter: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>
                <a:solidFill>
                  <a:srgbClr val="FF0000"/>
                </a:solidFill>
              </a:rPr>
              <a:t>StudentID@micstudent.mic.ul.ie</a:t>
            </a:r>
            <a:br>
              <a:rPr lang="en-IE" dirty="0" smtClean="0">
                <a:solidFill>
                  <a:srgbClr val="FF0000"/>
                </a:solidFill>
              </a:rPr>
            </a:br>
            <a:endParaRPr lang="en-IE" dirty="0" smtClean="0">
              <a:solidFill>
                <a:srgbClr val="FF0000"/>
              </a:solidFill>
            </a:endParaRPr>
          </a:p>
          <a:p>
            <a:endParaRPr lang="en-IE" dirty="0" smtClean="0"/>
          </a:p>
          <a:p>
            <a:r>
              <a:rPr lang="en-IE" b="1" dirty="0" smtClean="0"/>
              <a:t>Enter your password:</a:t>
            </a:r>
          </a:p>
          <a:p>
            <a:endParaRPr lang="en-IE" dirty="0" smtClean="0"/>
          </a:p>
          <a:p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296" y="1991300"/>
            <a:ext cx="3987040" cy="422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336" y="2562594"/>
            <a:ext cx="3600000" cy="4036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 flipV="1">
            <a:off x="4691605" y="2202378"/>
            <a:ext cx="1224584" cy="18018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335332" y="4637832"/>
            <a:ext cx="1467086" cy="3023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786692" y="4940162"/>
            <a:ext cx="2597128" cy="11809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0765" y="280443"/>
            <a:ext cx="4753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3600" dirty="0" smtClean="0"/>
              <a:t>Changing your Password</a:t>
            </a:r>
            <a:endParaRPr lang="en-IE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711758" y="1222334"/>
            <a:ext cx="2484000" cy="2123717"/>
            <a:chOff x="98572" y="1939023"/>
            <a:chExt cx="2484000" cy="212371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72" y="1939023"/>
              <a:ext cx="2484000" cy="21237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Rounded Rectangle 5"/>
            <p:cNvSpPr/>
            <p:nvPr/>
          </p:nvSpPr>
          <p:spPr>
            <a:xfrm>
              <a:off x="534824" y="3582284"/>
              <a:ext cx="1237416" cy="27722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 flipV="1">
            <a:off x="2857922" y="2099527"/>
            <a:ext cx="1235542" cy="6386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4083314" y="1222334"/>
            <a:ext cx="2768832" cy="1656000"/>
            <a:chOff x="3311371" y="1270131"/>
            <a:chExt cx="2768832" cy="1656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4" t="4325" r="3259" b="1967"/>
            <a:stretch/>
          </p:blipFill>
          <p:spPr>
            <a:xfrm>
              <a:off x="3311371" y="1270131"/>
              <a:ext cx="2768832" cy="1656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Rounded Rectangle 10"/>
            <p:cNvSpPr/>
            <p:nvPr/>
          </p:nvSpPr>
          <p:spPr>
            <a:xfrm>
              <a:off x="3968671" y="2507583"/>
              <a:ext cx="1454232" cy="27722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5467730" y="2860375"/>
            <a:ext cx="0" cy="9713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4083314" y="3873175"/>
            <a:ext cx="3240000" cy="1266138"/>
            <a:chOff x="3060481" y="3333823"/>
            <a:chExt cx="3240000" cy="126613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7" t="4434" r="37045" b="13103"/>
            <a:stretch/>
          </p:blipFill>
          <p:spPr>
            <a:xfrm>
              <a:off x="3060481" y="3333823"/>
              <a:ext cx="3240000" cy="12661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Rounded Rectangle 15"/>
            <p:cNvSpPr/>
            <p:nvPr/>
          </p:nvSpPr>
          <p:spPr>
            <a:xfrm>
              <a:off x="3152378" y="3771736"/>
              <a:ext cx="1528103" cy="412049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66818" y="1241686"/>
            <a:ext cx="1800000" cy="2354308"/>
            <a:chOff x="6778391" y="1505196"/>
            <a:chExt cx="1800000" cy="235430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8391" y="1505196"/>
              <a:ext cx="1800000" cy="23543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Rounded Rectangle 18"/>
            <p:cNvSpPr/>
            <p:nvPr/>
          </p:nvSpPr>
          <p:spPr>
            <a:xfrm>
              <a:off x="6795975" y="1548534"/>
              <a:ext cx="1454232" cy="27722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 flipV="1">
            <a:off x="7361061" y="2597237"/>
            <a:ext cx="1097856" cy="16432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79407" y="5394808"/>
            <a:ext cx="63170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IE" sz="2000" dirty="0">
                <a:solidFill>
                  <a:prstClr val="black"/>
                </a:solidFill>
              </a:rPr>
              <a:t>Reset your password.  Your new password must have: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000" b="1" dirty="0">
                <a:solidFill>
                  <a:prstClr val="black"/>
                </a:solidFill>
              </a:rPr>
              <a:t>8 characters </a:t>
            </a:r>
            <a:r>
              <a:rPr lang="en-IE" sz="2000" dirty="0">
                <a:solidFill>
                  <a:prstClr val="black"/>
                </a:solidFill>
              </a:rPr>
              <a:t>minimum – </a:t>
            </a:r>
            <a:r>
              <a:rPr lang="en-IE" sz="2000" i="1" dirty="0">
                <a:solidFill>
                  <a:prstClr val="black"/>
                </a:solidFill>
              </a:rPr>
              <a:t>Cannot be part of your name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A </a:t>
            </a:r>
            <a:r>
              <a:rPr lang="en-IE" sz="2000" b="1" dirty="0">
                <a:solidFill>
                  <a:prstClr val="black"/>
                </a:solidFill>
              </a:rPr>
              <a:t>capital</a:t>
            </a:r>
            <a:r>
              <a:rPr lang="en-IE" sz="2000" dirty="0">
                <a:solidFill>
                  <a:prstClr val="black"/>
                </a:solidFill>
              </a:rPr>
              <a:t> letter and a </a:t>
            </a:r>
            <a:r>
              <a:rPr lang="en-IE" sz="2000" b="1" dirty="0">
                <a:solidFill>
                  <a:prstClr val="black"/>
                </a:solidFill>
              </a:rPr>
              <a:t>number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A </a:t>
            </a:r>
            <a:r>
              <a:rPr lang="en-IE" sz="2000" b="1" dirty="0">
                <a:solidFill>
                  <a:prstClr val="black"/>
                </a:solidFill>
              </a:rPr>
              <a:t>special character </a:t>
            </a:r>
            <a:r>
              <a:rPr lang="en-IE" sz="2000" dirty="0">
                <a:solidFill>
                  <a:prstClr val="black"/>
                </a:solidFill>
              </a:rPr>
              <a:t>such as </a:t>
            </a:r>
            <a:r>
              <a:rPr lang="en-IE" sz="2000" b="1" dirty="0">
                <a:solidFill>
                  <a:prstClr val="black"/>
                </a:solidFill>
              </a:rPr>
              <a:t>?@$!%</a:t>
            </a:r>
            <a:endParaRPr lang="en-IE" sz="2000" b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6457" y="3925101"/>
            <a:ext cx="30958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solidFill>
                  <a:srgbClr val="FF0000"/>
                </a:solidFill>
              </a:rPr>
              <a:t>Once you have set your password it becomes your password for:</a:t>
            </a:r>
          </a:p>
          <a:p>
            <a:pPr algn="ctr"/>
            <a:endParaRPr lang="en-IE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IE" b="1" dirty="0" smtClean="0">
                <a:solidFill>
                  <a:srgbClr val="FF0000"/>
                </a:solidFill>
              </a:rPr>
              <a:t>Student Email (Office 365)</a:t>
            </a:r>
          </a:p>
          <a:p>
            <a:pPr algn="ctr"/>
            <a:r>
              <a:rPr lang="en-IE" b="1" dirty="0" smtClean="0">
                <a:solidFill>
                  <a:srgbClr val="FF0000"/>
                </a:solidFill>
              </a:rPr>
              <a:t>Moodle</a:t>
            </a:r>
            <a:endParaRPr lang="en-IE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3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61B651F3C89C46A0AEFAC5F5FE7F26" ma:contentTypeVersion="1" ma:contentTypeDescription="Create a new document." ma:contentTypeScope="" ma:versionID="ec223a337f0ecf5489c6c894cd21f68b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75ADEB2-1362-4FAB-B67A-447A03620D7F}"/>
</file>

<file path=customXml/itemProps2.xml><?xml version="1.0" encoding="utf-8"?>
<ds:datastoreItem xmlns:ds="http://schemas.openxmlformats.org/officeDocument/2006/customXml" ds:itemID="{71939A97-84CE-46AA-B5D9-536CFBE7C803}"/>
</file>

<file path=customXml/itemProps3.xml><?xml version="1.0" encoding="utf-8"?>
<ds:datastoreItem xmlns:ds="http://schemas.openxmlformats.org/officeDocument/2006/customXml" ds:itemID="{37259E59-9697-48BB-838A-E7BAD4DE8C16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94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Student Email / Login Info.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Email / Login Info.</dc:title>
  <dc:creator>ICTHelpdesk</dc:creator>
  <cp:lastModifiedBy>ICTHelpdesk</cp:lastModifiedBy>
  <cp:revision>3</cp:revision>
  <dcterms:created xsi:type="dcterms:W3CDTF">2017-08-02T08:47:47Z</dcterms:created>
  <dcterms:modified xsi:type="dcterms:W3CDTF">2017-08-02T08:56:21Z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0x010100E361B651F3C89C46A0AEFAC5F5FE7F26</vt:lpwstr>
  </property>
</Properties>
</file>